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80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882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341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95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806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904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895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311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6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832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840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22A9F-E8A2-4A6B-B492-A5BE6B784D0A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63804-67CD-496F-B2C2-259CB79A5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34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7427" y="-511548"/>
            <a:ext cx="14046853" cy="7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193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7427" y="-511548"/>
            <a:ext cx="14046853" cy="7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04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7427" y="-511548"/>
            <a:ext cx="14046853" cy="7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328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7427" y="-511548"/>
            <a:ext cx="14046853" cy="7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158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7427" y="-511548"/>
            <a:ext cx="14046853" cy="788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590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1995" y="-1675923"/>
            <a:ext cx="13095989" cy="10209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868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7427" y="-484594"/>
            <a:ext cx="14046853" cy="782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686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7427" y="-538501"/>
            <a:ext cx="14046853" cy="793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845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27427" y="-570844"/>
            <a:ext cx="14046853" cy="799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201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</cp:revision>
  <dcterms:created xsi:type="dcterms:W3CDTF">2021-09-14T06:43:27Z</dcterms:created>
  <dcterms:modified xsi:type="dcterms:W3CDTF">2021-09-14T06:43:39Z</dcterms:modified>
</cp:coreProperties>
</file>

<file path=docProps/thumbnail.jpeg>
</file>